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9" r:id="rId1"/>
  </p:sldMasterIdLst>
  <p:notesMasterIdLst>
    <p:notesMasterId r:id="rId20"/>
  </p:notesMasterIdLst>
  <p:sldIdLst>
    <p:sldId id="256" r:id="rId2"/>
    <p:sldId id="258" r:id="rId3"/>
    <p:sldId id="340" r:id="rId4"/>
    <p:sldId id="260" r:id="rId5"/>
    <p:sldId id="342" r:id="rId6"/>
    <p:sldId id="343" r:id="rId7"/>
    <p:sldId id="266" r:id="rId8"/>
    <p:sldId id="265" r:id="rId9"/>
    <p:sldId id="268" r:id="rId10"/>
    <p:sldId id="271" r:id="rId11"/>
    <p:sldId id="276" r:id="rId12"/>
    <p:sldId id="281" r:id="rId13"/>
    <p:sldId id="282" r:id="rId14"/>
    <p:sldId id="344" r:id="rId15"/>
    <p:sldId id="345" r:id="rId16"/>
    <p:sldId id="293" r:id="rId17"/>
    <p:sldId id="285" r:id="rId18"/>
    <p:sldId id="341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Kulim Park" panose="020B0604020202020204" charset="0"/>
      <p:regular r:id="rId25"/>
      <p:bold r:id="rId26"/>
      <p:italic r:id="rId27"/>
      <p:boldItalic r:id="rId28"/>
    </p:embeddedFont>
    <p:embeddedFont>
      <p:font typeface="Kulim Park SemiBold" panose="020B0604020202020204" charset="0"/>
      <p:regular r:id="rId29"/>
      <p:bold r:id="rId30"/>
      <p:italic r:id="rId31"/>
      <p:boldItalic r:id="rId32"/>
    </p:embeddedFont>
    <p:embeddedFont>
      <p:font typeface="Manrope" panose="020B0604020202020204" charset="0"/>
      <p:regular r:id="rId33"/>
      <p:bold r:id="rId34"/>
    </p:embeddedFont>
    <p:embeddedFont>
      <p:font typeface="Nunito Light" panose="020B0604020202020204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2C5BAC-E86F-4F9D-9837-F16FBDFEFF54}">
  <a:tblStyle styleId="{412C5BAC-E86F-4F9D-9837-F16FBDFEFF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573EA95-9079-4C15-9C6E-558E92CE51A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39" y="-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ead6129809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ead6129809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ead6129809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ead6129809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ead6129809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ead6129809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ad6129809_1_21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ad6129809_1_21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ead61298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ead61298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ead612980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ead612980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ead612980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ead612980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ead612980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ead612980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ead612980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ead612980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813319">
            <a:off x="-1616877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649785" flipH="1">
            <a:off x="6475477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25387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8823147">
            <a:off x="-2265377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536238" y="-142500"/>
            <a:ext cx="4935815" cy="3769836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649785">
            <a:off x="716152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244193">
            <a:off x="4086917" y="-777268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9555807">
            <a:off x="-6119383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3150" y="1494200"/>
            <a:ext cx="76977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Kulim Park SemiBold"/>
                <a:ea typeface="Kulim Park SemiBold"/>
                <a:cs typeface="Kulim Park SemiBold"/>
                <a:sym typeface="Kulim Park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962550" y="3100575"/>
            <a:ext cx="5218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/>
          <p:nvPr/>
        </p:nvSpPr>
        <p:spPr>
          <a:xfrm rot="-10285629">
            <a:off x="6057524" y="-212437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1"/>
          <p:cNvSpPr/>
          <p:nvPr/>
        </p:nvSpPr>
        <p:spPr>
          <a:xfrm flipH="1">
            <a:off x="7942003" y="100498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1"/>
          <p:cNvSpPr/>
          <p:nvPr/>
        </p:nvSpPr>
        <p:spPr>
          <a:xfrm rot="2839443">
            <a:off x="-308418" y="2442034"/>
            <a:ext cx="6402141" cy="568918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1"/>
          <p:cNvSpPr/>
          <p:nvPr/>
        </p:nvSpPr>
        <p:spPr>
          <a:xfrm rot="9405665">
            <a:off x="-4880740" y="1281181"/>
            <a:ext cx="7310152" cy="6849835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1"/>
          <p:cNvSpPr/>
          <p:nvPr/>
        </p:nvSpPr>
        <p:spPr>
          <a:xfrm rot="-1478505">
            <a:off x="-2334601" y="-1000036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1"/>
          <p:cNvSpPr/>
          <p:nvPr/>
        </p:nvSpPr>
        <p:spPr>
          <a:xfrm rot="9555841" flipH="1">
            <a:off x="7801702" y="18085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2" name="Google Shape;192;p21"/>
          <p:cNvSpPr txBox="1">
            <a:spLocks noGrp="1"/>
          </p:cNvSpPr>
          <p:nvPr>
            <p:ph type="title" idx="2"/>
          </p:nvPr>
        </p:nvSpPr>
        <p:spPr>
          <a:xfrm>
            <a:off x="1164025" y="1617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3" name="Google Shape;193;p21"/>
          <p:cNvSpPr txBox="1">
            <a:spLocks noGrp="1"/>
          </p:cNvSpPr>
          <p:nvPr>
            <p:ph type="subTitle" idx="1"/>
          </p:nvPr>
        </p:nvSpPr>
        <p:spPr>
          <a:xfrm>
            <a:off x="1164075" y="2151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title" idx="3"/>
          </p:nvPr>
        </p:nvSpPr>
        <p:spPr>
          <a:xfrm>
            <a:off x="3549063" y="1617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ubTitle" idx="4"/>
          </p:nvPr>
        </p:nvSpPr>
        <p:spPr>
          <a:xfrm>
            <a:off x="3549150" y="2151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title" idx="5"/>
          </p:nvPr>
        </p:nvSpPr>
        <p:spPr>
          <a:xfrm>
            <a:off x="5934100" y="1617575"/>
            <a:ext cx="2045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subTitle" idx="6"/>
          </p:nvPr>
        </p:nvSpPr>
        <p:spPr>
          <a:xfrm>
            <a:off x="5934225" y="2151959"/>
            <a:ext cx="2045700" cy="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 rot="3394465" flipH="1">
            <a:off x="5593334" y="21714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 rot="-10285603">
            <a:off x="6336471" y="-29172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 rot="-2238616">
            <a:off x="-4635728" y="470344"/>
            <a:ext cx="7826078" cy="2877850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5664001" y="1703625"/>
            <a:ext cx="22272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subTitle" idx="1"/>
          </p:nvPr>
        </p:nvSpPr>
        <p:spPr>
          <a:xfrm>
            <a:off x="5664053" y="2135500"/>
            <a:ext cx="2508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title" idx="2"/>
          </p:nvPr>
        </p:nvSpPr>
        <p:spPr>
          <a:xfrm>
            <a:off x="5664001" y="3198000"/>
            <a:ext cx="22272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7" name="Google Shape;207;p22"/>
          <p:cNvSpPr txBox="1">
            <a:spLocks noGrp="1"/>
          </p:cNvSpPr>
          <p:nvPr>
            <p:ph type="subTitle" idx="3"/>
          </p:nvPr>
        </p:nvSpPr>
        <p:spPr>
          <a:xfrm>
            <a:off x="5664025" y="3629875"/>
            <a:ext cx="2508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22"/>
          <p:cNvSpPr txBox="1">
            <a:spLocks noGrp="1"/>
          </p:cNvSpPr>
          <p:nvPr>
            <p:ph type="title" idx="4"/>
          </p:nvPr>
        </p:nvSpPr>
        <p:spPr>
          <a:xfrm>
            <a:off x="1252726" y="1703625"/>
            <a:ext cx="22272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subTitle" idx="5"/>
          </p:nvPr>
        </p:nvSpPr>
        <p:spPr>
          <a:xfrm>
            <a:off x="971503" y="2135500"/>
            <a:ext cx="2508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title" idx="6"/>
          </p:nvPr>
        </p:nvSpPr>
        <p:spPr>
          <a:xfrm>
            <a:off x="1252726" y="3198000"/>
            <a:ext cx="22272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subTitle" idx="7"/>
          </p:nvPr>
        </p:nvSpPr>
        <p:spPr>
          <a:xfrm>
            <a:off x="971475" y="3629875"/>
            <a:ext cx="2508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title" idx="8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9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9"/>
          <p:cNvSpPr/>
          <p:nvPr/>
        </p:nvSpPr>
        <p:spPr>
          <a:xfrm flipH="1">
            <a:off x="6818628" y="25866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9"/>
          <p:cNvSpPr/>
          <p:nvPr/>
        </p:nvSpPr>
        <p:spPr>
          <a:xfrm rot="9748587" flipH="1">
            <a:off x="5601527" y="2021265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9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9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9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0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0"/>
          <p:cNvSpPr/>
          <p:nvPr/>
        </p:nvSpPr>
        <p:spPr>
          <a:xfrm rot="3394465" flipH="1">
            <a:off x="5593334" y="21714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0"/>
          <p:cNvSpPr/>
          <p:nvPr/>
        </p:nvSpPr>
        <p:spPr>
          <a:xfrm rot="-10285603">
            <a:off x="6336471" y="-29172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0"/>
          <p:cNvSpPr/>
          <p:nvPr/>
        </p:nvSpPr>
        <p:spPr>
          <a:xfrm rot="-2238616">
            <a:off x="-4635728" y="470344"/>
            <a:ext cx="7826078" cy="2877850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flipH="1">
            <a:off x="6818628" y="25866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9748587" flipH="1">
            <a:off x="5601527" y="2021265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716550" y="1929275"/>
            <a:ext cx="3855600" cy="16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723300" y="845239"/>
            <a:ext cx="1498200" cy="11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716550" y="3578839"/>
            <a:ext cx="27525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rot="3952094">
            <a:off x="497883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/>
          <p:nvPr/>
        </p:nvSpPr>
        <p:spPr>
          <a:xfrm rot="813319">
            <a:off x="-2477752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 rot="-10285603">
            <a:off x="-4701904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 rot="-7426355">
            <a:off x="-555754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rot="3394465" flipH="1">
            <a:off x="5041484" y="22860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/>
          <p:nvPr/>
        </p:nvSpPr>
        <p:spPr>
          <a:xfrm rot="955394" flipH="1">
            <a:off x="1460861" y="-2197712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/>
        </p:nvSpPr>
        <p:spPr>
          <a:xfrm rot="813319">
            <a:off x="-2477752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9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/>
          <p:nvPr/>
        </p:nvSpPr>
        <p:spPr>
          <a:xfrm rot="3406877">
            <a:off x="3098060" y="-32126"/>
            <a:ext cx="7826090" cy="287785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 rot="-10285603">
            <a:off x="-4701904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 rot="-7426355">
            <a:off x="-555754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23300" y="1383125"/>
            <a:ext cx="4510500" cy="92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1"/>
          </p:nvPr>
        </p:nvSpPr>
        <p:spPr>
          <a:xfrm>
            <a:off x="723300" y="2328475"/>
            <a:ext cx="43599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/>
          <p:nvPr/>
        </p:nvSpPr>
        <p:spPr>
          <a:xfrm rot="9339447" flipH="1">
            <a:off x="-5157706" y="2195120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3"/>
          <p:cNvSpPr/>
          <p:nvPr/>
        </p:nvSpPr>
        <p:spPr>
          <a:xfrm rot="649785">
            <a:off x="6848027" y="-2440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3"/>
          <p:cNvSpPr/>
          <p:nvPr/>
        </p:nvSpPr>
        <p:spPr>
          <a:xfrm rot="813319">
            <a:off x="-4299402" y="-47175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3"/>
          <p:cNvSpPr/>
          <p:nvPr/>
        </p:nvSpPr>
        <p:spPr>
          <a:xfrm rot="9089871">
            <a:off x="7049951" y="1893780"/>
            <a:ext cx="7826200" cy="287789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3"/>
          <p:cNvSpPr/>
          <p:nvPr/>
        </p:nvSpPr>
        <p:spPr>
          <a:xfrm rot="-576017">
            <a:off x="-4825529" y="-672274"/>
            <a:ext cx="7826074" cy="287784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73277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"/>
          </p:nvPr>
        </p:nvSpPr>
        <p:spPr>
          <a:xfrm>
            <a:off x="732787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2" hasCustomPrompt="1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3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4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5"/>
          </p:nvPr>
        </p:nvSpPr>
        <p:spPr>
          <a:xfrm>
            <a:off x="2680262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6"/>
          </p:nvPr>
        </p:nvSpPr>
        <p:spPr>
          <a:xfrm>
            <a:off x="462772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7"/>
          </p:nvPr>
        </p:nvSpPr>
        <p:spPr>
          <a:xfrm>
            <a:off x="4627737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8"/>
          </p:nvPr>
        </p:nvSpPr>
        <p:spPr>
          <a:xfrm>
            <a:off x="657520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9"/>
          </p:nvPr>
        </p:nvSpPr>
        <p:spPr>
          <a:xfrm>
            <a:off x="6575212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3" hasCustomPrompt="1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14" hasCustomPrompt="1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5" hasCustomPrompt="1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4"/>
          <p:cNvSpPr txBox="1">
            <a:spLocks noGrp="1"/>
          </p:cNvSpPr>
          <p:nvPr>
            <p:ph type="title"/>
          </p:nvPr>
        </p:nvSpPr>
        <p:spPr>
          <a:xfrm>
            <a:off x="723300" y="3402013"/>
            <a:ext cx="3848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subTitle" idx="1"/>
          </p:nvPr>
        </p:nvSpPr>
        <p:spPr>
          <a:xfrm>
            <a:off x="723350" y="822500"/>
            <a:ext cx="4902000" cy="20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4" name="Google Shape;124;p14"/>
          <p:cNvSpPr/>
          <p:nvPr/>
        </p:nvSpPr>
        <p:spPr>
          <a:xfrm rot="7269862">
            <a:off x="-2158264" y="-3462738"/>
            <a:ext cx="7471639" cy="4771786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4"/>
          <p:cNvSpPr/>
          <p:nvPr/>
        </p:nvSpPr>
        <p:spPr>
          <a:xfrm rot="10558870" flipH="1">
            <a:off x="-4625089" y="957675"/>
            <a:ext cx="6402110" cy="5689154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4"/>
          <p:cNvSpPr/>
          <p:nvPr/>
        </p:nvSpPr>
        <p:spPr>
          <a:xfrm rot="-7989178" flipH="1">
            <a:off x="-4350337" y="2229049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4"/>
          <p:cNvSpPr/>
          <p:nvPr/>
        </p:nvSpPr>
        <p:spPr>
          <a:xfrm rot="-514371" flipH="1">
            <a:off x="3008849" y="163322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4"/>
          <p:cNvSpPr/>
          <p:nvPr/>
        </p:nvSpPr>
        <p:spPr>
          <a:xfrm rot="10800000" flipH="1">
            <a:off x="5337802" y="3129188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4"/>
          <p:cNvSpPr/>
          <p:nvPr/>
        </p:nvSpPr>
        <p:spPr>
          <a:xfrm rot="9748587" flipH="1">
            <a:off x="4304027" y="2585840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4"/>
          <p:cNvSpPr/>
          <p:nvPr/>
        </p:nvSpPr>
        <p:spPr>
          <a:xfrm rot="-2141143" flipH="1">
            <a:off x="5987211" y="-1789403"/>
            <a:ext cx="5766686" cy="368291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/>
          <p:nvPr/>
        </p:nvSpPr>
        <p:spPr>
          <a:xfrm rot="-3394465">
            <a:off x="-2929870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 flipH="1">
            <a:off x="-4081962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 rot="-3952094" flipH="1">
            <a:off x="-395440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 rot="649760">
            <a:off x="-3199069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 rot="-813319" flipH="1">
            <a:off x="4926200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 rot="10285603" flipH="1">
            <a:off x="6080701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 rot="7426355" flipH="1">
            <a:off x="658205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/>
          <p:nvPr/>
        </p:nvSpPr>
        <p:spPr>
          <a:xfrm rot="-859945" flipH="1">
            <a:off x="5665328" y="3096461"/>
            <a:ext cx="4772748" cy="4241345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9"/>
          <p:cNvSpPr/>
          <p:nvPr/>
        </p:nvSpPr>
        <p:spPr>
          <a:xfrm>
            <a:off x="-4528356" y="100498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9"/>
          <p:cNvSpPr/>
          <p:nvPr/>
        </p:nvSpPr>
        <p:spPr>
          <a:xfrm rot="-9405665" flipH="1">
            <a:off x="6846081" y="1281156"/>
            <a:ext cx="7310152" cy="6849835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"/>
          <p:cNvSpPr/>
          <p:nvPr/>
        </p:nvSpPr>
        <p:spPr>
          <a:xfrm rot="1478505" flipH="1">
            <a:off x="1794833" y="-2111786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9"/>
          <p:cNvSpPr/>
          <p:nvPr/>
        </p:nvSpPr>
        <p:spPr>
          <a:xfrm rot="9524149" flipH="1">
            <a:off x="-6659422" y="-2925302"/>
            <a:ext cx="9471569" cy="60490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9"/>
          <p:cNvSpPr/>
          <p:nvPr/>
        </p:nvSpPr>
        <p:spPr>
          <a:xfrm rot="-9555841">
            <a:off x="-6785773" y="18085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9"/>
          <p:cNvSpPr txBox="1">
            <a:spLocks noGrp="1"/>
          </p:cNvSpPr>
          <p:nvPr>
            <p:ph type="title"/>
          </p:nvPr>
        </p:nvSpPr>
        <p:spPr>
          <a:xfrm>
            <a:off x="1699900" y="2520537"/>
            <a:ext cx="27369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0" name="Google Shape;170;p19"/>
          <p:cNvSpPr txBox="1">
            <a:spLocks noGrp="1"/>
          </p:cNvSpPr>
          <p:nvPr>
            <p:ph type="subTitle" idx="1"/>
          </p:nvPr>
        </p:nvSpPr>
        <p:spPr>
          <a:xfrm>
            <a:off x="1699975" y="3065348"/>
            <a:ext cx="27369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1" name="Google Shape;171;p19"/>
          <p:cNvSpPr txBox="1">
            <a:spLocks noGrp="1"/>
          </p:cNvSpPr>
          <p:nvPr>
            <p:ph type="title" idx="2"/>
          </p:nvPr>
        </p:nvSpPr>
        <p:spPr>
          <a:xfrm>
            <a:off x="4707338" y="2520537"/>
            <a:ext cx="27366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ubTitle" idx="3"/>
          </p:nvPr>
        </p:nvSpPr>
        <p:spPr>
          <a:xfrm>
            <a:off x="4707501" y="3065348"/>
            <a:ext cx="2736600" cy="10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3" name="Google Shape;173;p19"/>
          <p:cNvSpPr txBox="1">
            <a:spLocks noGrp="1"/>
          </p:cNvSpPr>
          <p:nvPr>
            <p:ph type="title" idx="4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1075" y="438900"/>
            <a:ext cx="769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1075" y="1351868"/>
            <a:ext cx="77019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9" r:id="rId6"/>
    <p:sldLayoutId id="2147483660" r:id="rId7"/>
    <p:sldLayoutId id="2147483661" r:id="rId8"/>
    <p:sldLayoutId id="2147483665" r:id="rId9"/>
    <p:sldLayoutId id="2147483667" r:id="rId10"/>
    <p:sldLayoutId id="2147483668" r:id="rId11"/>
    <p:sldLayoutId id="2147483675" r:id="rId12"/>
    <p:sldLayoutId id="2147483676" r:id="rId13"/>
  </p:sldLayoutIdLst>
  <p:hf sldNum="0"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4"/>
          <p:cNvSpPr txBox="1">
            <a:spLocks noGrp="1"/>
          </p:cNvSpPr>
          <p:nvPr>
            <p:ph type="ctrTitle"/>
          </p:nvPr>
        </p:nvSpPr>
        <p:spPr>
          <a:xfrm>
            <a:off x="723150" y="479750"/>
            <a:ext cx="76977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>
                <a:solidFill>
                  <a:schemeClr val="dk2"/>
                </a:solidFill>
                <a:latin typeface="Kulim Park"/>
                <a:ea typeface="Kulim Park"/>
                <a:cs typeface="Kulim Park"/>
                <a:sym typeface="Kulim Park"/>
              </a:rPr>
              <a:t>F</a:t>
            </a:r>
            <a:r>
              <a:rPr lang="en-IN" sz="7200" dirty="0">
                <a:solidFill>
                  <a:schemeClr val="dk2"/>
                </a:solidFill>
                <a:latin typeface="Kulim Park"/>
                <a:ea typeface="Kulim Park"/>
                <a:cs typeface="Kulim Park"/>
                <a:sym typeface="Kulim Park"/>
              </a:rPr>
              <a:t>ELINE SPA</a:t>
            </a:r>
            <a:endParaRPr sz="4400" dirty="0">
              <a:solidFill>
                <a:schemeClr val="dk2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326" name="Google Shape;326;p34"/>
          <p:cNvSpPr txBox="1">
            <a:spLocks noGrp="1"/>
          </p:cNvSpPr>
          <p:nvPr>
            <p:ph type="subTitle" idx="1"/>
          </p:nvPr>
        </p:nvSpPr>
        <p:spPr>
          <a:xfrm>
            <a:off x="1962750" y="1803500"/>
            <a:ext cx="5218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Cat’s Paradise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7D067B-DEC2-5B81-3265-DC70998EFA97}"/>
              </a:ext>
            </a:extLst>
          </p:cNvPr>
          <p:cNvSpPr txBox="1"/>
          <p:nvPr/>
        </p:nvSpPr>
        <p:spPr>
          <a:xfrm>
            <a:off x="6415200" y="3916800"/>
            <a:ext cx="2440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     :   Radhika S</a:t>
            </a:r>
          </a:p>
          <a:p>
            <a:endParaRPr lang="en-US" dirty="0"/>
          </a:p>
          <a:p>
            <a:r>
              <a:rPr lang="en-US" dirty="0"/>
              <a:t>Reg No  :   727822tucy048</a:t>
            </a:r>
          </a:p>
          <a:p>
            <a:endParaRPr lang="en-US" dirty="0"/>
          </a:p>
          <a:p>
            <a:r>
              <a:rPr lang="en-US" dirty="0"/>
              <a:t>Class     :    BE-CSE(CS)</a:t>
            </a: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75C5283-49C0-1C9E-CB18-AA49D50EFB68}"/>
              </a:ext>
            </a:extLst>
          </p:cNvPr>
          <p:cNvSpPr txBox="1"/>
          <p:nvPr/>
        </p:nvSpPr>
        <p:spPr>
          <a:xfrm>
            <a:off x="541020" y="419100"/>
            <a:ext cx="15773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dirty="0">
                <a:latin typeface="Kulim Park" panose="020B0604020202020204" charset="0"/>
              </a:rPr>
              <a:t>04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CA00D7-0627-742B-E50D-D96CB822CE13}"/>
              </a:ext>
            </a:extLst>
          </p:cNvPr>
          <p:cNvSpPr txBox="1"/>
          <p:nvPr/>
        </p:nvSpPr>
        <p:spPr>
          <a:xfrm>
            <a:off x="2689860" y="649932"/>
            <a:ext cx="5425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>
                <a:latin typeface="Kulim Park" panose="020B0604020202020204" charset="0"/>
              </a:rPr>
              <a:t>HOME PAGE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484067-A3E9-3DC3-8210-D4DB718CC85C}"/>
              </a:ext>
            </a:extLst>
          </p:cNvPr>
          <p:cNvSpPr txBox="1"/>
          <p:nvPr/>
        </p:nvSpPr>
        <p:spPr>
          <a:xfrm>
            <a:off x="1600200" y="2026920"/>
            <a:ext cx="68046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THIS PAGE IS CREATED WITH HELP OF HTML AND INTERNAL CSS.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HTML TAGS USED:  h1 , h2 , form , style , button , style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CSS TAGS USED: padding , margin , width , font , background , cursor 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408CF4-91E6-7CBC-CB80-48196B7115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03" b="5932"/>
          <a:stretch/>
        </p:blipFill>
        <p:spPr>
          <a:xfrm>
            <a:off x="403200" y="396240"/>
            <a:ext cx="8251200" cy="44421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7E8B04A-C099-7B61-46CB-FAC2AE7D05F6}"/>
              </a:ext>
            </a:extLst>
          </p:cNvPr>
          <p:cNvSpPr txBox="1"/>
          <p:nvPr/>
        </p:nvSpPr>
        <p:spPr>
          <a:xfrm>
            <a:off x="502920" y="358140"/>
            <a:ext cx="15163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dirty="0">
                <a:latin typeface="Kulim Park" panose="020B0604020202020204" charset="0"/>
              </a:rPr>
              <a:t>05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EDD5EF-5EB2-B2CC-FD3F-0A984C2E4466}"/>
              </a:ext>
            </a:extLst>
          </p:cNvPr>
          <p:cNvSpPr txBox="1"/>
          <p:nvPr/>
        </p:nvSpPr>
        <p:spPr>
          <a:xfrm>
            <a:off x="2529840" y="588972"/>
            <a:ext cx="5372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>
                <a:latin typeface="Kulim Park" panose="020B0604020202020204" charset="0"/>
              </a:rPr>
              <a:t>BOOKING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F77273-3B94-F8E0-FD19-73AF7DFE00BA}"/>
              </a:ext>
            </a:extLst>
          </p:cNvPr>
          <p:cNvSpPr txBox="1"/>
          <p:nvPr/>
        </p:nvSpPr>
        <p:spPr>
          <a:xfrm>
            <a:off x="1120140" y="1920240"/>
            <a:ext cx="6903720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THIS PAGE IS CREATED WITH HELP OF HTML AND  CSS.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HTML TAGS USED:  h1 , h2 , form , style , button , style , label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CSS TAGS USED: padding , margin , width , font , background , cursor , grid , opacity 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F230EE-261E-AC90-0404-57E4A74179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00" b="5651"/>
          <a:stretch/>
        </p:blipFill>
        <p:spPr>
          <a:xfrm>
            <a:off x="590400" y="343350"/>
            <a:ext cx="7963200" cy="44568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B57DBC-8415-8DDC-C3D6-E0A257AEE1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20" r="1968" b="5791"/>
          <a:stretch/>
        </p:blipFill>
        <p:spPr>
          <a:xfrm>
            <a:off x="360000" y="381600"/>
            <a:ext cx="8395200" cy="4464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3048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E4243D-0FF7-3D61-E698-DE1BECF9A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79" r="1260" b="5233"/>
          <a:stretch/>
        </p:blipFill>
        <p:spPr>
          <a:xfrm>
            <a:off x="345600" y="410400"/>
            <a:ext cx="8460000" cy="4464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62513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2BF52B3-A307-4BDE-C035-5098C703E735}"/>
              </a:ext>
            </a:extLst>
          </p:cNvPr>
          <p:cNvSpPr txBox="1"/>
          <p:nvPr/>
        </p:nvSpPr>
        <p:spPr>
          <a:xfrm>
            <a:off x="495300" y="289560"/>
            <a:ext cx="16535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000" dirty="0">
                <a:latin typeface="Kulim Park" panose="020B0604020202020204" charset="0"/>
              </a:rPr>
              <a:t>06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DB1B0-03FC-47E9-72CA-4BB7860FF7F9}"/>
              </a:ext>
            </a:extLst>
          </p:cNvPr>
          <p:cNvSpPr txBox="1"/>
          <p:nvPr/>
        </p:nvSpPr>
        <p:spPr>
          <a:xfrm>
            <a:off x="2148840" y="520392"/>
            <a:ext cx="5303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u="sng" dirty="0">
                <a:latin typeface="Kulim Park" panose="020B0604020202020204" charset="0"/>
              </a:rPr>
              <a:t>CONTACT US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1DFA6-323D-2FE5-7799-3D4F7367E7EE}"/>
              </a:ext>
            </a:extLst>
          </p:cNvPr>
          <p:cNvSpPr txBox="1"/>
          <p:nvPr/>
        </p:nvSpPr>
        <p:spPr>
          <a:xfrm>
            <a:off x="1043940" y="1988820"/>
            <a:ext cx="74142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THIS PAGE IS CREATED WITH HELP OF HTML AND EXTERNAL CSS.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HTML TAGS USED:  h1 , h2 , form , style , button , style , table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CSS TAGS USED: padding , margin , width , font , background , cursor , opacity , align , outline , transition.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390C3F-5DDD-50FD-4C86-C7D85BB65A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39" b="5932"/>
          <a:stretch/>
        </p:blipFill>
        <p:spPr>
          <a:xfrm>
            <a:off x="554400" y="439200"/>
            <a:ext cx="8035200" cy="4399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118;p93">
            <a:extLst>
              <a:ext uri="{FF2B5EF4-FFF2-40B4-BE49-F238E27FC236}">
                <a16:creationId xmlns:a16="http://schemas.microsoft.com/office/drawing/2014/main" id="{780DAF78-CA1F-B5D7-5750-329D3F92E32C}"/>
              </a:ext>
            </a:extLst>
          </p:cNvPr>
          <p:cNvSpPr/>
          <p:nvPr/>
        </p:nvSpPr>
        <p:spPr>
          <a:xfrm>
            <a:off x="4551371" y="3612335"/>
            <a:ext cx="212764" cy="175874"/>
          </a:xfrm>
          <a:custGeom>
            <a:avLst/>
            <a:gdLst/>
            <a:ahLst/>
            <a:cxnLst/>
            <a:rect l="l" t="t" r="r" b="b"/>
            <a:pathLst>
              <a:path w="13277" h="10975" extrusionOk="0">
                <a:moveTo>
                  <a:pt x="4037" y="8573"/>
                </a:moveTo>
                <a:cubicBezTo>
                  <a:pt x="2602" y="8540"/>
                  <a:pt x="1735" y="7506"/>
                  <a:pt x="1502" y="6672"/>
                </a:cubicBezTo>
                <a:cubicBezTo>
                  <a:pt x="1902" y="6772"/>
                  <a:pt x="2269" y="6739"/>
                  <a:pt x="2669" y="6639"/>
                </a:cubicBezTo>
                <a:cubicBezTo>
                  <a:pt x="2669" y="6639"/>
                  <a:pt x="2669" y="6639"/>
                  <a:pt x="2702" y="6639"/>
                </a:cubicBezTo>
                <a:cubicBezTo>
                  <a:pt x="1935" y="6472"/>
                  <a:pt x="1335" y="6038"/>
                  <a:pt x="934" y="5371"/>
                </a:cubicBezTo>
                <a:cubicBezTo>
                  <a:pt x="668" y="4938"/>
                  <a:pt x="534" y="4471"/>
                  <a:pt x="534" y="3937"/>
                </a:cubicBezTo>
                <a:cubicBezTo>
                  <a:pt x="901" y="4137"/>
                  <a:pt x="1301" y="4270"/>
                  <a:pt x="1735" y="4270"/>
                </a:cubicBezTo>
                <a:cubicBezTo>
                  <a:pt x="1168" y="3837"/>
                  <a:pt x="768" y="3303"/>
                  <a:pt x="634" y="2603"/>
                </a:cubicBezTo>
                <a:cubicBezTo>
                  <a:pt x="467" y="1902"/>
                  <a:pt x="568" y="1268"/>
                  <a:pt x="901" y="634"/>
                </a:cubicBezTo>
                <a:cubicBezTo>
                  <a:pt x="2402" y="2369"/>
                  <a:pt x="4270" y="3336"/>
                  <a:pt x="6538" y="3470"/>
                </a:cubicBezTo>
                <a:cubicBezTo>
                  <a:pt x="6538" y="3370"/>
                  <a:pt x="6505" y="3270"/>
                  <a:pt x="6505" y="3170"/>
                </a:cubicBezTo>
                <a:cubicBezTo>
                  <a:pt x="6405" y="2536"/>
                  <a:pt x="6538" y="1935"/>
                  <a:pt x="6905" y="1402"/>
                </a:cubicBezTo>
                <a:cubicBezTo>
                  <a:pt x="7339" y="735"/>
                  <a:pt x="7939" y="301"/>
                  <a:pt x="8740" y="167"/>
                </a:cubicBezTo>
                <a:cubicBezTo>
                  <a:pt x="9674" y="1"/>
                  <a:pt x="10475" y="268"/>
                  <a:pt x="11142" y="935"/>
                </a:cubicBezTo>
                <a:cubicBezTo>
                  <a:pt x="11175" y="968"/>
                  <a:pt x="11208" y="968"/>
                  <a:pt x="11275" y="968"/>
                </a:cubicBezTo>
                <a:cubicBezTo>
                  <a:pt x="11842" y="835"/>
                  <a:pt x="12376" y="634"/>
                  <a:pt x="12876" y="368"/>
                </a:cubicBezTo>
                <a:cubicBezTo>
                  <a:pt x="12876" y="334"/>
                  <a:pt x="12910" y="334"/>
                  <a:pt x="12910" y="334"/>
                </a:cubicBezTo>
                <a:lnTo>
                  <a:pt x="12910" y="334"/>
                </a:lnTo>
                <a:cubicBezTo>
                  <a:pt x="12710" y="968"/>
                  <a:pt x="12309" y="1468"/>
                  <a:pt x="11742" y="1835"/>
                </a:cubicBezTo>
                <a:cubicBezTo>
                  <a:pt x="12276" y="1769"/>
                  <a:pt x="12776" y="1635"/>
                  <a:pt x="13277" y="1402"/>
                </a:cubicBezTo>
                <a:lnTo>
                  <a:pt x="13277" y="1435"/>
                </a:lnTo>
                <a:cubicBezTo>
                  <a:pt x="13177" y="1568"/>
                  <a:pt x="13076" y="1702"/>
                  <a:pt x="12976" y="1835"/>
                </a:cubicBezTo>
                <a:cubicBezTo>
                  <a:pt x="12676" y="2202"/>
                  <a:pt x="12343" y="2502"/>
                  <a:pt x="11976" y="2769"/>
                </a:cubicBezTo>
                <a:cubicBezTo>
                  <a:pt x="11942" y="2803"/>
                  <a:pt x="11942" y="2836"/>
                  <a:pt x="11942" y="2869"/>
                </a:cubicBezTo>
                <a:cubicBezTo>
                  <a:pt x="11942" y="3270"/>
                  <a:pt x="11942" y="3670"/>
                  <a:pt x="11876" y="4070"/>
                </a:cubicBezTo>
                <a:cubicBezTo>
                  <a:pt x="11776" y="4938"/>
                  <a:pt x="11542" y="5738"/>
                  <a:pt x="11175" y="6505"/>
                </a:cubicBezTo>
                <a:cubicBezTo>
                  <a:pt x="10808" y="7306"/>
                  <a:pt x="10308" y="8040"/>
                  <a:pt x="9707" y="8674"/>
                </a:cubicBezTo>
                <a:cubicBezTo>
                  <a:pt x="8673" y="9741"/>
                  <a:pt x="7406" y="10441"/>
                  <a:pt x="5971" y="10742"/>
                </a:cubicBezTo>
                <a:cubicBezTo>
                  <a:pt x="5438" y="10875"/>
                  <a:pt x="4937" y="10908"/>
                  <a:pt x="4437" y="10942"/>
                </a:cubicBezTo>
                <a:cubicBezTo>
                  <a:pt x="2869" y="10975"/>
                  <a:pt x="1401" y="10575"/>
                  <a:pt x="67" y="9774"/>
                </a:cubicBezTo>
                <a:cubicBezTo>
                  <a:pt x="34" y="9741"/>
                  <a:pt x="34" y="9741"/>
                  <a:pt x="0" y="9708"/>
                </a:cubicBezTo>
                <a:cubicBezTo>
                  <a:pt x="968" y="9808"/>
                  <a:pt x="1868" y="9708"/>
                  <a:pt x="2736" y="9341"/>
                </a:cubicBezTo>
                <a:cubicBezTo>
                  <a:pt x="3203" y="9141"/>
                  <a:pt x="3636" y="8907"/>
                  <a:pt x="4037" y="857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1119;p93">
            <a:extLst>
              <a:ext uri="{FF2B5EF4-FFF2-40B4-BE49-F238E27FC236}">
                <a16:creationId xmlns:a16="http://schemas.microsoft.com/office/drawing/2014/main" id="{A5E1F970-7099-CCB9-B831-C429E478B3A8}"/>
              </a:ext>
            </a:extLst>
          </p:cNvPr>
          <p:cNvSpPr/>
          <p:nvPr/>
        </p:nvSpPr>
        <p:spPr>
          <a:xfrm>
            <a:off x="2706387" y="3646217"/>
            <a:ext cx="113874" cy="218645"/>
          </a:xfrm>
          <a:custGeom>
            <a:avLst/>
            <a:gdLst/>
            <a:ahLst/>
            <a:cxnLst/>
            <a:rect l="l" t="t" r="r" b="b"/>
            <a:pathLst>
              <a:path w="7106" h="13644" extrusionOk="0">
                <a:moveTo>
                  <a:pt x="5671" y="2336"/>
                </a:moveTo>
                <a:cubicBezTo>
                  <a:pt x="6071" y="2302"/>
                  <a:pt x="6505" y="2336"/>
                  <a:pt x="6939" y="2336"/>
                </a:cubicBezTo>
                <a:lnTo>
                  <a:pt x="7105" y="2336"/>
                </a:lnTo>
                <a:lnTo>
                  <a:pt x="7105" y="134"/>
                </a:lnTo>
                <a:cubicBezTo>
                  <a:pt x="6872" y="101"/>
                  <a:pt x="6638" y="67"/>
                  <a:pt x="6405" y="67"/>
                </a:cubicBezTo>
                <a:cubicBezTo>
                  <a:pt x="5971" y="34"/>
                  <a:pt x="5538" y="1"/>
                  <a:pt x="5104" y="34"/>
                </a:cubicBezTo>
                <a:cubicBezTo>
                  <a:pt x="4437" y="34"/>
                  <a:pt x="3803" y="201"/>
                  <a:pt x="3269" y="601"/>
                </a:cubicBezTo>
                <a:cubicBezTo>
                  <a:pt x="2635" y="1035"/>
                  <a:pt x="2302" y="1668"/>
                  <a:pt x="2168" y="2436"/>
                </a:cubicBezTo>
                <a:cubicBezTo>
                  <a:pt x="2102" y="2736"/>
                  <a:pt x="2102" y="3069"/>
                  <a:pt x="2102" y="3370"/>
                </a:cubicBezTo>
                <a:cubicBezTo>
                  <a:pt x="2068" y="3870"/>
                  <a:pt x="2068" y="4370"/>
                  <a:pt x="2102" y="4837"/>
                </a:cubicBezTo>
                <a:lnTo>
                  <a:pt x="2102" y="5038"/>
                </a:lnTo>
                <a:lnTo>
                  <a:pt x="0" y="5038"/>
                </a:lnTo>
                <a:lnTo>
                  <a:pt x="0" y="7473"/>
                </a:lnTo>
                <a:lnTo>
                  <a:pt x="2068" y="7473"/>
                </a:lnTo>
                <a:lnTo>
                  <a:pt x="2068" y="13644"/>
                </a:lnTo>
                <a:lnTo>
                  <a:pt x="4637" y="13644"/>
                </a:lnTo>
                <a:lnTo>
                  <a:pt x="4637" y="7506"/>
                </a:lnTo>
                <a:lnTo>
                  <a:pt x="6705" y="7506"/>
                </a:lnTo>
                <a:cubicBezTo>
                  <a:pt x="6805" y="6672"/>
                  <a:pt x="6905" y="5871"/>
                  <a:pt x="7039" y="5038"/>
                </a:cubicBezTo>
                <a:lnTo>
                  <a:pt x="6572" y="5038"/>
                </a:lnTo>
                <a:cubicBezTo>
                  <a:pt x="5971" y="5038"/>
                  <a:pt x="4604" y="5038"/>
                  <a:pt x="4604" y="5038"/>
                </a:cubicBezTo>
                <a:cubicBezTo>
                  <a:pt x="4604" y="5038"/>
                  <a:pt x="4604" y="3803"/>
                  <a:pt x="4637" y="3303"/>
                </a:cubicBezTo>
                <a:cubicBezTo>
                  <a:pt x="4637" y="2569"/>
                  <a:pt x="5071" y="2336"/>
                  <a:pt x="5671" y="23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123;p93">
            <a:extLst>
              <a:ext uri="{FF2B5EF4-FFF2-40B4-BE49-F238E27FC236}">
                <a16:creationId xmlns:a16="http://schemas.microsoft.com/office/drawing/2014/main" id="{F13B53CD-CBB3-5816-ABBA-9A70D1ED71EE}"/>
              </a:ext>
            </a:extLst>
          </p:cNvPr>
          <p:cNvSpPr/>
          <p:nvPr/>
        </p:nvSpPr>
        <p:spPr>
          <a:xfrm>
            <a:off x="6142208" y="3675539"/>
            <a:ext cx="200473" cy="196867"/>
          </a:xfrm>
          <a:custGeom>
            <a:avLst/>
            <a:gdLst/>
            <a:ahLst/>
            <a:cxnLst/>
            <a:rect l="l" t="t" r="r" b="b"/>
            <a:pathLst>
              <a:path w="12510" h="12285" extrusionOk="0">
                <a:moveTo>
                  <a:pt x="9540" y="2148"/>
                </a:moveTo>
                <a:cubicBezTo>
                  <a:pt x="9107" y="2148"/>
                  <a:pt x="8773" y="2448"/>
                  <a:pt x="8773" y="2882"/>
                </a:cubicBezTo>
                <a:cubicBezTo>
                  <a:pt x="8773" y="3282"/>
                  <a:pt x="9107" y="3616"/>
                  <a:pt x="9540" y="3616"/>
                </a:cubicBezTo>
                <a:cubicBezTo>
                  <a:pt x="9941" y="3616"/>
                  <a:pt x="10274" y="3282"/>
                  <a:pt x="10274" y="2882"/>
                </a:cubicBezTo>
                <a:cubicBezTo>
                  <a:pt x="10274" y="2448"/>
                  <a:pt x="9941" y="2148"/>
                  <a:pt x="9540" y="2148"/>
                </a:cubicBezTo>
                <a:close/>
                <a:moveTo>
                  <a:pt x="6271" y="4083"/>
                </a:moveTo>
                <a:cubicBezTo>
                  <a:pt x="7372" y="4116"/>
                  <a:pt x="8306" y="5017"/>
                  <a:pt x="8273" y="6151"/>
                </a:cubicBezTo>
                <a:cubicBezTo>
                  <a:pt x="8273" y="7285"/>
                  <a:pt x="7339" y="8186"/>
                  <a:pt x="6238" y="8186"/>
                </a:cubicBezTo>
                <a:cubicBezTo>
                  <a:pt x="5104" y="8152"/>
                  <a:pt x="4203" y="7252"/>
                  <a:pt x="4203" y="6118"/>
                </a:cubicBezTo>
                <a:cubicBezTo>
                  <a:pt x="4203" y="4984"/>
                  <a:pt x="5137" y="4083"/>
                  <a:pt x="6271" y="4083"/>
                </a:cubicBezTo>
                <a:close/>
                <a:moveTo>
                  <a:pt x="6238" y="2982"/>
                </a:moveTo>
                <a:cubicBezTo>
                  <a:pt x="4503" y="2982"/>
                  <a:pt x="3102" y="4416"/>
                  <a:pt x="3102" y="6151"/>
                </a:cubicBezTo>
                <a:cubicBezTo>
                  <a:pt x="3102" y="7886"/>
                  <a:pt x="4503" y="9287"/>
                  <a:pt x="6238" y="9287"/>
                </a:cubicBezTo>
                <a:cubicBezTo>
                  <a:pt x="7972" y="9287"/>
                  <a:pt x="9407" y="7886"/>
                  <a:pt x="9407" y="6151"/>
                </a:cubicBezTo>
                <a:cubicBezTo>
                  <a:pt x="9407" y="4416"/>
                  <a:pt x="8006" y="2982"/>
                  <a:pt x="6238" y="2982"/>
                </a:cubicBezTo>
                <a:close/>
                <a:moveTo>
                  <a:pt x="6330" y="1114"/>
                </a:moveTo>
                <a:cubicBezTo>
                  <a:pt x="7581" y="1114"/>
                  <a:pt x="8823" y="1147"/>
                  <a:pt x="9340" y="1214"/>
                </a:cubicBezTo>
                <a:cubicBezTo>
                  <a:pt x="10408" y="1381"/>
                  <a:pt x="11075" y="2115"/>
                  <a:pt x="11208" y="3182"/>
                </a:cubicBezTo>
                <a:cubicBezTo>
                  <a:pt x="11308" y="4183"/>
                  <a:pt x="11342" y="8152"/>
                  <a:pt x="11175" y="9220"/>
                </a:cubicBezTo>
                <a:cubicBezTo>
                  <a:pt x="11008" y="10287"/>
                  <a:pt x="10274" y="10954"/>
                  <a:pt x="9207" y="11088"/>
                </a:cubicBezTo>
                <a:cubicBezTo>
                  <a:pt x="8730" y="11136"/>
                  <a:pt x="7479" y="11176"/>
                  <a:pt x="6199" y="11176"/>
                </a:cubicBezTo>
                <a:cubicBezTo>
                  <a:pt x="4796" y="11176"/>
                  <a:pt x="3357" y="11127"/>
                  <a:pt x="2869" y="10988"/>
                </a:cubicBezTo>
                <a:cubicBezTo>
                  <a:pt x="2002" y="10754"/>
                  <a:pt x="1468" y="10154"/>
                  <a:pt x="1334" y="9253"/>
                </a:cubicBezTo>
                <a:cubicBezTo>
                  <a:pt x="1201" y="8419"/>
                  <a:pt x="1168" y="4183"/>
                  <a:pt x="1334" y="3049"/>
                </a:cubicBezTo>
                <a:cubicBezTo>
                  <a:pt x="1501" y="1981"/>
                  <a:pt x="2202" y="1314"/>
                  <a:pt x="3269" y="1214"/>
                </a:cubicBezTo>
                <a:cubicBezTo>
                  <a:pt x="3820" y="1147"/>
                  <a:pt x="5079" y="1114"/>
                  <a:pt x="6330" y="1114"/>
                </a:cubicBezTo>
                <a:close/>
                <a:moveTo>
                  <a:pt x="6118" y="0"/>
                </a:moveTo>
                <a:cubicBezTo>
                  <a:pt x="4861" y="0"/>
                  <a:pt x="3603" y="41"/>
                  <a:pt x="2969" y="147"/>
                </a:cubicBezTo>
                <a:cubicBezTo>
                  <a:pt x="1601" y="347"/>
                  <a:pt x="667" y="1147"/>
                  <a:pt x="300" y="2515"/>
                </a:cubicBezTo>
                <a:cubicBezTo>
                  <a:pt x="0" y="3583"/>
                  <a:pt x="67" y="8386"/>
                  <a:pt x="234" y="9420"/>
                </a:cubicBezTo>
                <a:cubicBezTo>
                  <a:pt x="467" y="10821"/>
                  <a:pt x="1301" y="11755"/>
                  <a:pt x="2702" y="12089"/>
                </a:cubicBezTo>
                <a:cubicBezTo>
                  <a:pt x="3204" y="12227"/>
                  <a:pt x="4733" y="12285"/>
                  <a:pt x="6235" y="12285"/>
                </a:cubicBezTo>
                <a:cubicBezTo>
                  <a:pt x="7626" y="12285"/>
                  <a:pt x="8994" y="12236"/>
                  <a:pt x="9507" y="12155"/>
                </a:cubicBezTo>
                <a:cubicBezTo>
                  <a:pt x="10941" y="11922"/>
                  <a:pt x="11842" y="11088"/>
                  <a:pt x="12209" y="9687"/>
                </a:cubicBezTo>
                <a:cubicBezTo>
                  <a:pt x="12509" y="8619"/>
                  <a:pt x="12409" y="4050"/>
                  <a:pt x="12309" y="3082"/>
                </a:cubicBezTo>
                <a:cubicBezTo>
                  <a:pt x="12209" y="2282"/>
                  <a:pt x="11909" y="1548"/>
                  <a:pt x="11308" y="981"/>
                </a:cubicBezTo>
                <a:cubicBezTo>
                  <a:pt x="10674" y="380"/>
                  <a:pt x="9907" y="113"/>
                  <a:pt x="9040" y="80"/>
                </a:cubicBezTo>
                <a:cubicBezTo>
                  <a:pt x="8363" y="33"/>
                  <a:pt x="7241" y="0"/>
                  <a:pt x="61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167F62-AEF2-CF62-92D3-0CFFF8A4C92F}"/>
              </a:ext>
            </a:extLst>
          </p:cNvPr>
          <p:cNvSpPr txBox="1"/>
          <p:nvPr/>
        </p:nvSpPr>
        <p:spPr>
          <a:xfrm>
            <a:off x="1864800" y="1666853"/>
            <a:ext cx="523105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6600" dirty="0">
                <a:latin typeface="Kulim Park" panose="020B0604020202020204" charset="0"/>
              </a:rPr>
              <a:t>THANK YOU!</a:t>
            </a:r>
            <a:endParaRPr lang="en-IN" sz="6600" dirty="0">
              <a:latin typeface="Kulim Park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432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6"/>
          <p:cNvSpPr/>
          <p:nvPr/>
        </p:nvSpPr>
        <p:spPr>
          <a:xfrm>
            <a:off x="1118566" y="1549193"/>
            <a:ext cx="1350837" cy="973145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6"/>
          <p:cNvSpPr/>
          <p:nvPr/>
        </p:nvSpPr>
        <p:spPr>
          <a:xfrm flipH="1">
            <a:off x="4816263" y="1549200"/>
            <a:ext cx="1350837" cy="973145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6"/>
          <p:cNvSpPr/>
          <p:nvPr/>
        </p:nvSpPr>
        <p:spPr>
          <a:xfrm flipH="1">
            <a:off x="6912085" y="1489537"/>
            <a:ext cx="1162249" cy="1032817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6"/>
          <p:cNvSpPr/>
          <p:nvPr/>
        </p:nvSpPr>
        <p:spPr>
          <a:xfrm>
            <a:off x="3050700" y="1519363"/>
            <a:ext cx="1095097" cy="973144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6"/>
          <p:cNvSpPr txBox="1">
            <a:spLocks noGrp="1"/>
          </p:cNvSpPr>
          <p:nvPr>
            <p:ph type="title" idx="3"/>
          </p:nvPr>
        </p:nvSpPr>
        <p:spPr>
          <a:xfrm>
            <a:off x="719925" y="43770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C</a:t>
            </a:r>
            <a:r>
              <a:rPr lang="en-IN" dirty="0">
                <a:solidFill>
                  <a:schemeClr val="lt1"/>
                </a:solidFill>
              </a:rPr>
              <a:t>ONTENT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42" name="Google Shape;342;p36"/>
          <p:cNvSpPr txBox="1">
            <a:spLocks noGrp="1"/>
          </p:cNvSpPr>
          <p:nvPr>
            <p:ph type="title"/>
          </p:nvPr>
        </p:nvSpPr>
        <p:spPr>
          <a:xfrm>
            <a:off x="73277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OUR COMPANY</a:t>
            </a:r>
            <a:endParaRPr dirty="0"/>
          </a:p>
        </p:txBody>
      </p:sp>
      <p:sp>
        <p:nvSpPr>
          <p:cNvPr id="344" name="Google Shape;344;p36"/>
          <p:cNvSpPr txBox="1">
            <a:spLocks noGrp="1"/>
          </p:cNvSpPr>
          <p:nvPr>
            <p:ph type="title" idx="8"/>
          </p:nvPr>
        </p:nvSpPr>
        <p:spPr>
          <a:xfrm>
            <a:off x="657520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HOME PAGE</a:t>
            </a:r>
            <a:endParaRPr dirty="0"/>
          </a:p>
        </p:txBody>
      </p:sp>
      <p:sp>
        <p:nvSpPr>
          <p:cNvPr id="347" name="Google Shape;347;p36"/>
          <p:cNvSpPr txBox="1">
            <a:spLocks noGrp="1"/>
          </p:cNvSpPr>
          <p:nvPr>
            <p:ph type="title" idx="4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LANDING PAGE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48" name="Google Shape;348;p36"/>
          <p:cNvSpPr txBox="1">
            <a:spLocks noGrp="1"/>
          </p:cNvSpPr>
          <p:nvPr>
            <p:ph type="title" idx="2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49" name="Google Shape;349;p36"/>
          <p:cNvSpPr txBox="1">
            <a:spLocks noGrp="1"/>
          </p:cNvSpPr>
          <p:nvPr>
            <p:ph type="title" idx="15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50" name="Google Shape;350;p36"/>
          <p:cNvSpPr txBox="1">
            <a:spLocks noGrp="1"/>
          </p:cNvSpPr>
          <p:nvPr>
            <p:ph type="title" idx="6"/>
          </p:nvPr>
        </p:nvSpPr>
        <p:spPr>
          <a:xfrm>
            <a:off x="462772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 PAGE</a:t>
            </a:r>
            <a:endParaRPr dirty="0"/>
          </a:p>
        </p:txBody>
      </p:sp>
      <p:sp>
        <p:nvSpPr>
          <p:cNvPr id="352" name="Google Shape;352;p36"/>
          <p:cNvSpPr txBox="1">
            <a:spLocks noGrp="1"/>
          </p:cNvSpPr>
          <p:nvPr>
            <p:ph type="title" idx="13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53" name="Google Shape;353;p36"/>
          <p:cNvSpPr txBox="1">
            <a:spLocks noGrp="1"/>
          </p:cNvSpPr>
          <p:nvPr>
            <p:ph type="title" idx="14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033726-B7CA-1D70-BC0A-380A9D0EC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981" y="1653495"/>
            <a:ext cx="1085182" cy="9754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65EDE9-ED64-ABAA-88FE-53EB055FE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840" y="1653495"/>
            <a:ext cx="1085183" cy="9754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D3F8A6-9C7A-1671-A780-8AA47B2E6638}"/>
              </a:ext>
            </a:extLst>
          </p:cNvPr>
          <p:cNvSpPr txBox="1"/>
          <p:nvPr/>
        </p:nvSpPr>
        <p:spPr>
          <a:xfrm>
            <a:off x="2031181" y="1910384"/>
            <a:ext cx="7272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Kulim Park" panose="020B0604020202020204" charset="0"/>
              </a:rPr>
              <a:t>05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CB4947-3BB3-6EB3-A7BE-5AD79F5012DD}"/>
              </a:ext>
            </a:extLst>
          </p:cNvPr>
          <p:cNvSpPr txBox="1"/>
          <p:nvPr/>
        </p:nvSpPr>
        <p:spPr>
          <a:xfrm>
            <a:off x="5347002" y="1910384"/>
            <a:ext cx="7391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Kulim Park" panose="020B0604020202020204" charset="0"/>
              </a:rPr>
              <a:t>06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FDCBA2-D441-D092-F21B-CED44EB2992B}"/>
              </a:ext>
            </a:extLst>
          </p:cNvPr>
          <p:cNvSpPr txBox="1"/>
          <p:nvPr/>
        </p:nvSpPr>
        <p:spPr>
          <a:xfrm>
            <a:off x="1400400" y="3171081"/>
            <a:ext cx="19888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Kulim Park" panose="020B0604020202020204" charset="0"/>
              </a:rPr>
              <a:t>BOOKING PAGE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964A65-0D92-D898-0D57-61F87CC4FA41}"/>
              </a:ext>
            </a:extLst>
          </p:cNvPr>
          <p:cNvSpPr txBox="1"/>
          <p:nvPr/>
        </p:nvSpPr>
        <p:spPr>
          <a:xfrm>
            <a:off x="3486149" y="694054"/>
            <a:ext cx="21717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Kulim Park" panose="020B0604020202020204" charset="0"/>
              </a:rPr>
              <a:t>CONTENT</a:t>
            </a:r>
            <a:endParaRPr lang="en-IN" sz="3000" dirty="0">
              <a:latin typeface="Kulim Park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21FCBA-C919-8E71-E5C5-8523081DA910}"/>
              </a:ext>
            </a:extLst>
          </p:cNvPr>
          <p:cNvSpPr txBox="1"/>
          <p:nvPr/>
        </p:nvSpPr>
        <p:spPr>
          <a:xfrm>
            <a:off x="4975860" y="3017193"/>
            <a:ext cx="17754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Kulim Park" panose="020B0604020202020204" charset="0"/>
              </a:rPr>
              <a:t>CONTACT US PAGE</a:t>
            </a:r>
          </a:p>
        </p:txBody>
      </p:sp>
    </p:spTree>
    <p:extLst>
      <p:ext uri="{BB962C8B-B14F-4D97-AF65-F5344CB8AC3E}">
        <p14:creationId xmlns:p14="http://schemas.microsoft.com/office/powerpoint/2010/main" val="143525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8"/>
          <p:cNvSpPr/>
          <p:nvPr/>
        </p:nvSpPr>
        <p:spPr>
          <a:xfrm>
            <a:off x="348650" y="804585"/>
            <a:ext cx="4180934" cy="4180628"/>
          </a:xfrm>
          <a:custGeom>
            <a:avLst/>
            <a:gdLst/>
            <a:ahLst/>
            <a:cxnLst/>
            <a:rect l="l" t="t" r="r" b="b"/>
            <a:pathLst>
              <a:path w="122671" h="122671" extrusionOk="0">
                <a:moveTo>
                  <a:pt x="61288" y="15890"/>
                </a:moveTo>
                <a:cubicBezTo>
                  <a:pt x="74134" y="15890"/>
                  <a:pt x="87890" y="17837"/>
                  <a:pt x="98492" y="25582"/>
                </a:cubicBezTo>
                <a:cubicBezTo>
                  <a:pt x="106392" y="31355"/>
                  <a:pt x="107052" y="41356"/>
                  <a:pt x="105729" y="50292"/>
                </a:cubicBezTo>
                <a:cubicBezTo>
                  <a:pt x="104207" y="60560"/>
                  <a:pt x="103318" y="70931"/>
                  <a:pt x="101429" y="81148"/>
                </a:cubicBezTo>
                <a:cubicBezTo>
                  <a:pt x="99916" y="89314"/>
                  <a:pt x="96431" y="97128"/>
                  <a:pt x="88124" y="99955"/>
                </a:cubicBezTo>
                <a:cubicBezTo>
                  <a:pt x="84437" y="101209"/>
                  <a:pt x="80540" y="101601"/>
                  <a:pt x="76602" y="101601"/>
                </a:cubicBezTo>
                <a:cubicBezTo>
                  <a:pt x="71796" y="101601"/>
                  <a:pt x="66926" y="101018"/>
                  <a:pt x="62297" y="100710"/>
                </a:cubicBezTo>
                <a:cubicBezTo>
                  <a:pt x="51217" y="99976"/>
                  <a:pt x="40203" y="98506"/>
                  <a:pt x="29211" y="96964"/>
                </a:cubicBezTo>
                <a:cubicBezTo>
                  <a:pt x="16647" y="95202"/>
                  <a:pt x="10610" y="89119"/>
                  <a:pt x="11276" y="76081"/>
                </a:cubicBezTo>
                <a:cubicBezTo>
                  <a:pt x="11770" y="66433"/>
                  <a:pt x="13452" y="56900"/>
                  <a:pt x="15516" y="47476"/>
                </a:cubicBezTo>
                <a:cubicBezTo>
                  <a:pt x="17086" y="40308"/>
                  <a:pt x="17867" y="30029"/>
                  <a:pt x="23464" y="24632"/>
                </a:cubicBezTo>
                <a:cubicBezTo>
                  <a:pt x="31878" y="16520"/>
                  <a:pt x="46079" y="16024"/>
                  <a:pt x="57526" y="15914"/>
                </a:cubicBezTo>
                <a:cubicBezTo>
                  <a:pt x="58439" y="15906"/>
                  <a:pt x="59335" y="15900"/>
                  <a:pt x="60210" y="15894"/>
                </a:cubicBezTo>
                <a:cubicBezTo>
                  <a:pt x="60569" y="15891"/>
                  <a:pt x="60928" y="15890"/>
                  <a:pt x="61288" y="15890"/>
                </a:cubicBezTo>
                <a:close/>
                <a:moveTo>
                  <a:pt x="0" y="0"/>
                </a:moveTo>
                <a:lnTo>
                  <a:pt x="0" y="122670"/>
                </a:lnTo>
                <a:lnTo>
                  <a:pt x="122671" y="122670"/>
                </a:lnTo>
                <a:lnTo>
                  <a:pt x="1226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8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lt1"/>
                </a:solidFill>
              </a:rPr>
              <a:t>COMPANY </a:t>
            </a:r>
            <a:r>
              <a:rPr lang="en" sz="1400" b="1" dirty="0">
                <a:solidFill>
                  <a:schemeClr val="bg1">
                    <a:lumMod val="60000"/>
                    <a:lumOff val="40000"/>
                  </a:schemeClr>
                </a:solidFill>
              </a:rPr>
              <a:t>a private cat grooming website</a:t>
            </a:r>
            <a:endParaRPr b="1" dirty="0">
              <a:solidFill>
                <a:schemeClr val="bg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69" name="Google Shape;369;p38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DC1DE3-4DC6-6A6A-73B1-796C900942A7}"/>
              </a:ext>
            </a:extLst>
          </p:cNvPr>
          <p:cNvSpPr txBox="1"/>
          <p:nvPr/>
        </p:nvSpPr>
        <p:spPr>
          <a:xfrm>
            <a:off x="106680" y="1107553"/>
            <a:ext cx="8893320" cy="3760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website is dedicated to provide pet owners with all the information they need to keep their furry friends looking and feeling their best. Whether you're a seasoned pet owner or a first-time pet parent, you need to keep your pet healthy, happy, and well-groomed.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50000"/>
              </a:lnSpc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50000"/>
              </a:lnSpc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 provide services like bathing, brushing, and nail trimming. 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website helps in booking the appointment priorly. It is a cat grooming service that comes to your home and provides well trained groomer.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50000"/>
              </a:lnSpc>
              <a:spcAft>
                <a:spcPts val="10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2B4CE6-A37B-0E7A-5F3A-3F170F7BA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31232"/>
            <a:ext cx="1944793" cy="18716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363FC08-7965-7A05-1694-0B41C5A3DD9B}"/>
              </a:ext>
            </a:extLst>
          </p:cNvPr>
          <p:cNvSpPr txBox="1"/>
          <p:nvPr/>
        </p:nvSpPr>
        <p:spPr>
          <a:xfrm>
            <a:off x="1817640" y="685219"/>
            <a:ext cx="5646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u="sng" dirty="0">
                <a:solidFill>
                  <a:schemeClr val="bg2">
                    <a:lumMod val="75000"/>
                  </a:schemeClr>
                </a:solidFill>
                <a:latin typeface="Kulim Park" panose="020B0604020202020204" charset="0"/>
              </a:rPr>
              <a:t>LANDING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C2E177-BB5A-BEB4-F0AD-5F0963DB89FE}"/>
              </a:ext>
            </a:extLst>
          </p:cNvPr>
          <p:cNvSpPr txBox="1"/>
          <p:nvPr/>
        </p:nvSpPr>
        <p:spPr>
          <a:xfrm>
            <a:off x="1554480" y="2255520"/>
            <a:ext cx="678588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THIS PAGE IS CREATED WITH HELP OF HTML AND CSS.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HTML TAGS USED:  h1 , h2 , form , style , button , </a:t>
            </a:r>
            <a:r>
              <a:rPr lang="en-IN" sz="1800" dirty="0" err="1"/>
              <a:t>style,ul,nav,span</a:t>
            </a:r>
            <a:r>
              <a:rPr lang="en-IN" sz="1800" dirty="0"/>
              <a:t>,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CSS TAGS USED: padding , margin , width , font , background , transition , align.</a:t>
            </a:r>
          </a:p>
          <a:p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dirty="0"/>
          </a:p>
        </p:txBody>
      </p:sp>
      <p:sp>
        <p:nvSpPr>
          <p:cNvPr id="11" name="Google Shape;414;p44">
            <a:extLst>
              <a:ext uri="{FF2B5EF4-FFF2-40B4-BE49-F238E27FC236}">
                <a16:creationId xmlns:a16="http://schemas.microsoft.com/office/drawing/2014/main" id="{0B87D86C-66E1-FD74-840E-BEF76463B195}"/>
              </a:ext>
            </a:extLst>
          </p:cNvPr>
          <p:cNvSpPr txBox="1">
            <a:spLocks/>
          </p:cNvSpPr>
          <p:nvPr/>
        </p:nvSpPr>
        <p:spPr>
          <a:xfrm>
            <a:off x="805380" y="435889"/>
            <a:ext cx="1498200" cy="11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" dirty="0"/>
          </a:p>
        </p:txBody>
      </p:sp>
      <p:sp>
        <p:nvSpPr>
          <p:cNvPr id="14" name="Google Shape;414;p44">
            <a:extLst>
              <a:ext uri="{FF2B5EF4-FFF2-40B4-BE49-F238E27FC236}">
                <a16:creationId xmlns:a16="http://schemas.microsoft.com/office/drawing/2014/main" id="{42FED348-7A52-2B33-6E16-B662A11C7EA6}"/>
              </a:ext>
            </a:extLst>
          </p:cNvPr>
          <p:cNvSpPr txBox="1">
            <a:spLocks/>
          </p:cNvSpPr>
          <p:nvPr/>
        </p:nvSpPr>
        <p:spPr>
          <a:xfrm>
            <a:off x="710100" y="477412"/>
            <a:ext cx="1498200" cy="11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7000" dirty="0">
                <a:latin typeface="Kulim Park" panose="020B060402020202020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974298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8FF74C-1B99-FAB9-3950-CFDCCF57B3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18" b="5997"/>
          <a:stretch/>
        </p:blipFill>
        <p:spPr>
          <a:xfrm>
            <a:off x="381000" y="541020"/>
            <a:ext cx="8237220" cy="406146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2602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title" idx="2"/>
          </p:nvPr>
        </p:nvSpPr>
        <p:spPr>
          <a:xfrm>
            <a:off x="723300" y="845239"/>
            <a:ext cx="1498200" cy="112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C8B90A-67CE-6B4A-59C9-3427C3860837}"/>
              </a:ext>
            </a:extLst>
          </p:cNvPr>
          <p:cNvSpPr txBox="1"/>
          <p:nvPr/>
        </p:nvSpPr>
        <p:spPr>
          <a:xfrm>
            <a:off x="2221500" y="990019"/>
            <a:ext cx="5646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u="sng" dirty="0">
                <a:solidFill>
                  <a:schemeClr val="bg2">
                    <a:lumMod val="75000"/>
                  </a:schemeClr>
                </a:solidFill>
                <a:latin typeface="Kulim Park" panose="020B0604020202020204" charset="0"/>
              </a:rPr>
              <a:t>LOGIN AND SIGN UP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008838-E7E1-1865-AE46-0C438E94C7BE}"/>
              </a:ext>
            </a:extLst>
          </p:cNvPr>
          <p:cNvSpPr txBox="1"/>
          <p:nvPr/>
        </p:nvSpPr>
        <p:spPr>
          <a:xfrm>
            <a:off x="1554480" y="2255520"/>
            <a:ext cx="67858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THIS PAGE IS CREATED WITH HELP OF HTML , </a:t>
            </a:r>
            <a:r>
              <a:rPr lang="en-IN" sz="1800"/>
              <a:t>CSS .</a:t>
            </a: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HTML TAGS USED:  h1 , h2 , form , style , button , style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1800" dirty="0"/>
              <a:t>CSS TAGS USED: padding , margin , width , font , background .</a:t>
            </a:r>
          </a:p>
          <a:p>
            <a:endParaRPr lang="en-IN" sz="1800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D5882D-4161-23E2-9E33-6E9F29F17A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12" b="6371"/>
          <a:stretch/>
        </p:blipFill>
        <p:spPr>
          <a:xfrm>
            <a:off x="521970" y="346710"/>
            <a:ext cx="8100060" cy="44500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52D7F4-2A4A-3E60-8CF3-02DEB816D2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60" b="6666"/>
          <a:stretch/>
        </p:blipFill>
        <p:spPr>
          <a:xfrm>
            <a:off x="601980" y="373380"/>
            <a:ext cx="7993380" cy="442722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Korean Aesthetic Pitch Deck by Slidesgo">
  <a:themeElements>
    <a:clrScheme name="Simple Light">
      <a:dk1>
        <a:srgbClr val="1E1E1E"/>
      </a:dk1>
      <a:lt1>
        <a:srgbClr val="664B34"/>
      </a:lt1>
      <a:dk2>
        <a:srgbClr val="887C62"/>
      </a:dk2>
      <a:lt2>
        <a:srgbClr val="D4CBBB"/>
      </a:lt2>
      <a:accent1>
        <a:srgbClr val="E7E2D6"/>
      </a:accent1>
      <a:accent2>
        <a:srgbClr val="F3F3F3"/>
      </a:accent2>
      <a:accent3>
        <a:srgbClr val="E2B0A6"/>
      </a:accent3>
      <a:accent4>
        <a:srgbClr val="FFFFFF"/>
      </a:accent4>
      <a:accent5>
        <a:srgbClr val="FFFFFF"/>
      </a:accent5>
      <a:accent6>
        <a:srgbClr val="FFFFFF"/>
      </a:accent6>
      <a:hlink>
        <a:srgbClr val="1E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decor paradise</Template>
  <TotalTime>58</TotalTime>
  <Words>395</Words>
  <Application>Microsoft Office PowerPoint</Application>
  <PresentationFormat>On-screen Show (16:9)</PresentationFormat>
  <Paragraphs>62</Paragraphs>
  <Slides>18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Calibri</vt:lpstr>
      <vt:lpstr>Kulim Park</vt:lpstr>
      <vt:lpstr>Arial</vt:lpstr>
      <vt:lpstr>Wingdings</vt:lpstr>
      <vt:lpstr>Kulim Park SemiBold</vt:lpstr>
      <vt:lpstr>Nunito Light</vt:lpstr>
      <vt:lpstr>Manrope</vt:lpstr>
      <vt:lpstr>Times New Roman</vt:lpstr>
      <vt:lpstr>Minimalist Korean Aesthetic Pitch Deck by Slidesgo</vt:lpstr>
      <vt:lpstr>FELINE SPA</vt:lpstr>
      <vt:lpstr>CONTENT</vt:lpstr>
      <vt:lpstr>PowerPoint Presentation</vt:lpstr>
      <vt:lpstr>OUR COMPANY a private cat grooming website</vt:lpstr>
      <vt:lpstr>PowerPoint Presentation</vt:lpstr>
      <vt:lpstr>PowerPoint Presentation</vt:lpstr>
      <vt:lpstr>03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FELINE SPA</dc:title>
  <dc:creator>radhs125@gmail.com</dc:creator>
  <cp:lastModifiedBy>radhs125@gmail.com</cp:lastModifiedBy>
  <cp:revision>3</cp:revision>
  <dcterms:created xsi:type="dcterms:W3CDTF">2023-02-20T15:31:10Z</dcterms:created>
  <dcterms:modified xsi:type="dcterms:W3CDTF">2023-02-21T06:31:36Z</dcterms:modified>
</cp:coreProperties>
</file>